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5277A-DB08-A478-25FA-529B50C33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latin typeface="Arial" panose="020B0604020202020204" pitchFamily="34" charset="0"/>
                <a:cs typeface="Arial" panose="020B0604020202020204" pitchFamily="34" charset="0"/>
              </a:rPr>
              <a:t>سمینارگروه ویروس شناسی               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82A63-F75A-D7CC-8F23-977F31D01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33236"/>
            <a:ext cx="8915400" cy="4377986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fa-I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عنوان:   </a:t>
            </a:r>
          </a:p>
          <a:p>
            <a:pPr marL="0" indent="0" algn="ctr" rtl="1">
              <a:buNone/>
            </a:pPr>
            <a:r>
              <a:rPr lang="fa-IR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بررسی تغییرات بیان ژن های  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P16INK4a</a:t>
            </a:r>
            <a:r>
              <a:rPr lang="fa-IR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،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HDAC6</a:t>
            </a:r>
            <a:r>
              <a:rPr lang="fa-IR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</a:t>
            </a: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DNMT3B</a:t>
            </a:r>
            <a:r>
              <a:rPr lang="fa-IR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1">
              <a:buNone/>
            </a:pPr>
            <a:r>
              <a:rPr lang="fa-IR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درنمونه های پاپ اسمیر زنان مبتلابه پاپیلوماویروس پرخطرو</a:t>
            </a:r>
          </a:p>
          <a:p>
            <a:pPr marL="0" indent="0" algn="ctr" rtl="1">
              <a:buNone/>
            </a:pPr>
            <a:r>
              <a:rPr lang="fa-IR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کم خطردرمقایسه باگروه کنترل سالم</a:t>
            </a:r>
          </a:p>
          <a:p>
            <a:pPr marL="0" indent="0" algn="ctr" rtl="1">
              <a:buNone/>
            </a:pPr>
            <a:endParaRPr lang="fa-IR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1">
              <a:buNone/>
            </a:pPr>
            <a:r>
              <a:rPr lang="fa-I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ارائه دهنده:فاطمه طالب زاده</a:t>
            </a:r>
          </a:p>
          <a:p>
            <a:pPr marL="0" indent="0" algn="ctr" rtl="1">
              <a:buNone/>
            </a:pPr>
            <a:r>
              <a:rPr lang="fa-I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استادراهنما:دکترشهرام جلیلیان</a:t>
            </a:r>
          </a:p>
          <a:p>
            <a:pPr marL="0" indent="0" algn="ctr" rtl="1">
              <a:buNone/>
            </a:pPr>
            <a:endParaRPr lang="fa-IR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1">
              <a:buNone/>
            </a:pPr>
            <a:r>
              <a:rPr lang="fa-I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زمان:دوشنبه </a:t>
            </a:r>
            <a:r>
              <a:rPr lang="fa-I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1404/06/31</a:t>
            </a:r>
          </a:p>
          <a:p>
            <a:pPr marL="0" indent="0" algn="ctr" rtl="1">
              <a:buNone/>
            </a:pPr>
            <a:r>
              <a:rPr lang="fa-I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ساعت</a:t>
            </a:r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8:30</a:t>
            </a:r>
            <a:r>
              <a:rPr lang="fa-IR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تا9:30</a:t>
            </a:r>
            <a:endParaRPr lang="fa-I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rtl="1">
              <a:buNone/>
            </a:pPr>
            <a:endParaRPr lang="en-US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89A600-5B5B-CE3C-2F7F-3AF6AF0255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944" y="77209"/>
            <a:ext cx="1101065" cy="129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46370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47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سمینارگروه ویروس شناسی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سمینارگروه ویروس شناسی                 </dc:title>
  <dc:creator>Reza Torki</dc:creator>
  <cp:lastModifiedBy>Reza Torki</cp:lastModifiedBy>
  <cp:revision>2</cp:revision>
  <dcterms:created xsi:type="dcterms:W3CDTF">2025-09-20T15:34:30Z</dcterms:created>
  <dcterms:modified xsi:type="dcterms:W3CDTF">2025-09-21T15:31:41Z</dcterms:modified>
</cp:coreProperties>
</file>